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3040" y="44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AD4835-5E64-4A0D-9052-A673269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19" y="2253042"/>
            <a:ext cx="5299679" cy="816720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Piano Nazionale di Ripresa e Resilienza </a:t>
            </a:r>
          </a:p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Missione 4 - Componente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1/2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- Riforma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XXX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«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Titolo riforma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»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Titolo del progetto</a:t>
            </a:r>
          </a:p>
          <a:p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- Inserire il titolo del progetto -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Codice CUP</a:t>
            </a:r>
          </a:p>
          <a:p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XXXXXXXXXXXXX 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Soggetto attuatore</a:t>
            </a:r>
          </a:p>
          <a:p>
            <a:r>
              <a:rPr lang="it-IT" dirty="0">
                <a:latin typeface="Titillium Web" panose="00000500000000000000" pitchFamily="2" charset="0"/>
              </a:rPr>
              <a:t>REGIONE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E.R.S.U. - UNIVERSITA’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Via </a:t>
            </a:r>
            <a:r>
              <a:rPr lang="it-IT" i="1" dirty="0" err="1">
                <a:highlight>
                  <a:srgbClr val="FFFF00"/>
                </a:highlight>
                <a:latin typeface="Titillium Web" panose="00000500000000000000" pitchFamily="2" charset="0"/>
              </a:rPr>
              <a:t>Xxxxxxx</a:t>
            </a:r>
            <a:r>
              <a:rPr lang="it-IT" dirty="0">
                <a:latin typeface="Titillium Web" panose="00000500000000000000" pitchFamily="2" charset="0"/>
              </a:rPr>
              <a:t>, 00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CAP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Obiettivo principale dell’operazione</a:t>
            </a:r>
          </a:p>
          <a:p>
            <a:r>
              <a:rPr lang="it-IT" dirty="0">
                <a:latin typeface="Titillium Web" panose="00000500000000000000" pitchFamily="2" charset="0"/>
              </a:rPr>
              <a:t>- </a:t>
            </a:r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Inserire l’obiettivo principale dell’operazione </a:t>
            </a:r>
            <a:r>
              <a:rPr lang="it-IT" dirty="0">
                <a:latin typeface="Titillium Web" panose="00000500000000000000" pitchFamily="2" charset="0"/>
              </a:rPr>
              <a:t>- </a:t>
            </a:r>
            <a:endParaRPr lang="it-IT" sz="1400" dirty="0">
              <a:latin typeface="Titillium Web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31D25-7277-4C18-A7CC-04545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67" y="738465"/>
            <a:ext cx="3922183" cy="9856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6" y="10799426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6216361-67FD-470B-8CEC-815890AE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0" y="11178602"/>
            <a:ext cx="1317478" cy="396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5920F5-A818-4FB7-A65A-96307121B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b="30195"/>
          <a:stretch/>
        </p:blipFill>
        <p:spPr>
          <a:xfrm>
            <a:off x="1967994" y="11065611"/>
            <a:ext cx="1604717" cy="551326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A360DA1-4A61-B54F-A407-6AA7DC624425}"/>
              </a:ext>
            </a:extLst>
          </p:cNvPr>
          <p:cNvSpPr/>
          <p:nvPr/>
        </p:nvSpPr>
        <p:spPr>
          <a:xfrm>
            <a:off x="3902847" y="11136361"/>
            <a:ext cx="1152318" cy="480576"/>
          </a:xfrm>
          <a:prstGeom prst="roundRect">
            <a:avLst/>
          </a:prstGeom>
          <a:noFill/>
          <a:ln w="6350">
            <a:solidFill>
              <a:srgbClr val="2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2F5597"/>
                </a:solidFill>
                <a:latin typeface="Titillium Web" panose="00000500000000000000" pitchFamily="2" charset="0"/>
              </a:rPr>
              <a:t>LOGO </a:t>
            </a:r>
          </a:p>
          <a:p>
            <a:pPr algn="ctr"/>
            <a:r>
              <a:rPr lang="it-IT" sz="1000" dirty="0">
                <a:solidFill>
                  <a:srgbClr val="2F5597"/>
                </a:solidFill>
                <a:latin typeface="Titillium Web" panose="00000500000000000000" pitchFamily="2" charset="0"/>
              </a:rPr>
              <a:t>ente beneficiario</a:t>
            </a:r>
            <a:endParaRPr lang="it-IT" sz="2400" dirty="0">
              <a:solidFill>
                <a:srgbClr val="2F5597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9029D7F-2ABB-8078-BFF1-882F9D5FBE98}"/>
              </a:ext>
            </a:extLst>
          </p:cNvPr>
          <p:cNvSpPr/>
          <p:nvPr/>
        </p:nvSpPr>
        <p:spPr>
          <a:xfrm>
            <a:off x="5385302" y="11136361"/>
            <a:ext cx="1152318" cy="480576"/>
          </a:xfrm>
          <a:prstGeom prst="roundRect">
            <a:avLst/>
          </a:prstGeom>
          <a:noFill/>
          <a:ln w="6350">
            <a:solidFill>
              <a:srgbClr val="2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2F5597"/>
                </a:solidFill>
                <a:latin typeface="Titillium Web" panose="00000500000000000000" pitchFamily="2" charset="0"/>
              </a:rPr>
              <a:t>ALTRO LOGO </a:t>
            </a:r>
          </a:p>
        </p:txBody>
      </p:sp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5182AA-D778-4B67-80FA-A52A39165856}"/>
</file>

<file path=customXml/itemProps2.xml><?xml version="1.0" encoding="utf-8"?>
<ds:datastoreItem xmlns:ds="http://schemas.openxmlformats.org/officeDocument/2006/customXml" ds:itemID="{616720DB-5BC7-4643-B578-238C07A308FD}"/>
</file>

<file path=customXml/itemProps3.xml><?xml version="1.0" encoding="utf-8"?>
<ds:datastoreItem xmlns:ds="http://schemas.openxmlformats.org/officeDocument/2006/customXml" ds:itemID="{CA0BF412-870E-407E-92FC-71D46E61D10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70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Author</cp:lastModifiedBy>
  <cp:revision>5</cp:revision>
  <dcterms:created xsi:type="dcterms:W3CDTF">2023-05-11T08:27:09Z</dcterms:created>
  <dcterms:modified xsi:type="dcterms:W3CDTF">2023-07-04T13:00:05Z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